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6070600" cy="4572000"/>
  <p:notesSz cx="6070600" cy="4572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613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771" y="1411414"/>
            <a:ext cx="5165407" cy="956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1542" y="2549652"/>
            <a:ext cx="4253865" cy="1138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3847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29629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47" y="182118"/>
            <a:ext cx="5469255" cy="728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47" y="1047178"/>
            <a:ext cx="5469255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2875"/>
            <a:ext cx="6076950" cy="42576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54673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23825"/>
            <a:ext cx="5724525" cy="43719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175" y="247650"/>
            <a:ext cx="5695950" cy="4171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434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5" y="1752600"/>
            <a:ext cx="4238625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475" y="381000"/>
            <a:ext cx="5038725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Shailee Upadhayay</cp:lastModifiedBy>
  <cp:revision>1</cp:revision>
  <dcterms:created xsi:type="dcterms:W3CDTF">2023-08-04T04:52:56Z</dcterms:created>
  <dcterms:modified xsi:type="dcterms:W3CDTF">2023-08-05T04:19:33Z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2023-08-04T00:00:00Z</vt:filetime>
  </property>
  <property fmtid="{D5CDD505-2E9C-101B-9397-08002B2CF9AE}" pid="3" name="LastSaved">
    <vt:filetime>2023-08-04T00:00:00Z</vt:filetime>
  </property>
</Properties>
</file>